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1" r:id="rId5"/>
    <p:sldId id="258" r:id="rId6"/>
    <p:sldId id="259" r:id="rId7"/>
    <p:sldId id="280" r:id="rId8"/>
    <p:sldId id="269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36338-1CB7-A632-A920-3ABCFF1110BD}" v="509" dt="2025-06-29T15:15:53.357"/>
    <p1510:client id="{E86D4E31-3548-2585-306B-F757FE5EA85F}" v="1178" dt="2025-06-30T08:01:39.215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48" autoAdjust="0"/>
  </p:normalViewPr>
  <p:slideViewPr>
    <p:cSldViewPr snapToGrid="0">
      <p:cViewPr>
        <p:scale>
          <a:sx n="100" d="100"/>
          <a:sy n="100" d="100"/>
        </p:scale>
        <p:origin x="-106" y="-538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8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67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6/30/2025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6/30/2025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6/30/2025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6/30/2025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6/30/2025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6/30/2025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6/30/2025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6/30/2025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6/30/2025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6/30/2025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6/30/2025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6/30/2025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6/30/2025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6/30/2025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6/30/2025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95729"/>
            <a:ext cx="10116894" cy="5849049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bg2"/>
                </a:solidFill>
                <a:cs typeface="Biome"/>
              </a:rPr>
              <a:t>Presentation on project</a:t>
            </a:r>
            <a:br>
              <a:rPr lang="en-US" sz="4400">
                <a:solidFill>
                  <a:schemeClr val="bg2"/>
                </a:solidFill>
                <a:cs typeface="Biome"/>
              </a:rPr>
            </a:br>
            <a:br>
              <a:rPr lang="en-US" sz="4400">
                <a:cs typeface="Biome"/>
              </a:rPr>
            </a:br>
            <a:br>
              <a:rPr lang="en-US" sz="4400">
                <a:cs typeface="Biome"/>
              </a:rPr>
            </a:br>
            <a:br>
              <a:rPr lang="en-US" sz="4400">
                <a:cs typeface="Biome"/>
              </a:rPr>
            </a:br>
            <a:br>
              <a:rPr lang="en-US" sz="4400">
                <a:cs typeface="Biome"/>
              </a:rPr>
            </a:br>
            <a:r>
              <a:rPr lang="en-US" sz="4400">
                <a:solidFill>
                  <a:schemeClr val="bg2"/>
                </a:solidFill>
                <a:cs typeface="Biome"/>
              </a:rPr>
              <a:t>   </a:t>
            </a:r>
            <a:r>
              <a:rPr lang="en-US" sz="3600" err="1">
                <a:solidFill>
                  <a:schemeClr val="bg2"/>
                </a:solidFill>
                <a:cs typeface="Biome"/>
              </a:rPr>
              <a:t>PhoneBook</a:t>
            </a:r>
            <a:r>
              <a:rPr lang="en-US" sz="3600">
                <a:solidFill>
                  <a:schemeClr val="bg2"/>
                </a:solidFill>
                <a:cs typeface="Biome"/>
              </a:rPr>
              <a:t> Application</a:t>
            </a:r>
            <a:br>
              <a:rPr lang="en-US" sz="4400">
                <a:solidFill>
                  <a:schemeClr val="bg2"/>
                </a:solidFill>
                <a:cs typeface="Biome"/>
              </a:rPr>
            </a:br>
            <a:r>
              <a:rPr lang="en-US" sz="4400">
                <a:solidFill>
                  <a:schemeClr val="bg2"/>
                </a:solidFill>
                <a:cs typeface="Biome"/>
              </a:rPr>
              <a:t>             </a:t>
            </a:r>
            <a:r>
              <a:rPr lang="en-US" sz="1600">
                <a:solidFill>
                  <a:schemeClr val="bg2"/>
                </a:solidFill>
                <a:cs typeface="Biome"/>
              </a:rPr>
              <a:t>         by</a:t>
            </a:r>
            <a:br>
              <a:rPr lang="en-US" sz="1600">
                <a:cs typeface="Biome"/>
              </a:rPr>
            </a:br>
            <a:r>
              <a:rPr lang="en-US" sz="1600">
                <a:solidFill>
                  <a:schemeClr val="bg2"/>
                </a:solidFill>
                <a:cs typeface="Biome"/>
              </a:rPr>
              <a:t>                                               Tharun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88A2-E914-815C-661F-1399C3A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7" y="1063416"/>
            <a:ext cx="5393901" cy="1717884"/>
          </a:xfrm>
        </p:spPr>
        <p:txBody>
          <a:bodyPr anchor="t"/>
          <a:lstStyle/>
          <a:p>
            <a:r>
              <a:rPr lang="en-US" dirty="0"/>
              <a:t>Agenda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6C5F0-EDFB-3E80-40C5-F4D4D08AC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Biome"/>
                <a:ea typeface="Calibri"/>
                <a:cs typeface="Biome"/>
              </a:rPr>
              <a:t>Objectives</a:t>
            </a:r>
          </a:p>
          <a:p>
            <a:r>
              <a:rPr lang="en-US" dirty="0">
                <a:latin typeface="Biome"/>
                <a:ea typeface="Calibri"/>
                <a:cs typeface="Biome"/>
              </a:rPr>
              <a:t>Methodology</a:t>
            </a:r>
          </a:p>
          <a:p>
            <a:r>
              <a:rPr lang="en-US" dirty="0">
                <a:latin typeface="Biome"/>
                <a:ea typeface="Calibri"/>
                <a:cs typeface="Biome"/>
              </a:rPr>
              <a:t>Code explanation</a:t>
            </a:r>
          </a:p>
          <a:p>
            <a:r>
              <a:rPr lang="en-US" dirty="0">
                <a:latin typeface="Biome"/>
                <a:ea typeface="Calibri"/>
                <a:cs typeface="Biome"/>
              </a:rPr>
              <a:t>Conclusion</a:t>
            </a:r>
          </a:p>
          <a:p>
            <a:endParaRPr lang="en-US" dirty="0">
              <a:latin typeface="Biome"/>
              <a:ea typeface="Calibri"/>
              <a:cs typeface="Biome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 descr="A phone icon on a white background&#10;&#10;AI-generated content may be incorrect.">
            <a:extLst>
              <a:ext uri="{FF2B5EF4-FFF2-40B4-BE49-F238E27FC236}">
                <a16:creationId xmlns:a16="http://schemas.microsoft.com/office/drawing/2014/main" id="{60917FBA-EA7D-EDF2-C927-541C6AFCBF0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64" t="-2133" r="-473" b="-269"/>
          <a:stretch>
            <a:fillRect/>
          </a:stretch>
        </p:blipFill>
        <p:spPr>
          <a:xfrm>
            <a:off x="6100016" y="1061074"/>
            <a:ext cx="4666366" cy="477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1653180"/>
          </a:xfrm>
        </p:spPr>
        <p:txBody>
          <a:bodyPr/>
          <a:lstStyle/>
          <a:p>
            <a:r>
              <a:rPr lang="en-US" dirty="0" err="1">
                <a:cs typeface="Biome"/>
              </a:rPr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3108E-9DDD-77B4-D7B1-3273511393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3" y="2754313"/>
            <a:ext cx="8281987" cy="3704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To store multiple contacts and save it in a file.</a:t>
            </a:r>
          </a:p>
          <a:p>
            <a:pPr marL="285750" indent="-285750">
              <a:buChar char="•"/>
            </a:pPr>
            <a:r>
              <a:rPr lang="en-US" dirty="0"/>
              <a:t>To add, delete, modify the contacts.</a:t>
            </a:r>
          </a:p>
          <a:p>
            <a:pPr marL="285750" indent="-285750">
              <a:buChar char="•"/>
            </a:pPr>
            <a:r>
              <a:rPr lang="en-US" dirty="0"/>
              <a:t>Contacts can be searched and  to know the details of the contact.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4A0D-C704-64A6-0FC0-10FC26CA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en-US" dirty="0">
                <a:cs typeface="Biome"/>
              </a:rPr>
              <a:t>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7DBD9-C330-021B-521C-A567434A2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2149928"/>
            <a:ext cx="4926096" cy="4028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</a:t>
            </a:r>
            <a:r>
              <a:rPr lang="en-US" dirty="0" err="1"/>
              <a:t>phone_book</a:t>
            </a:r>
            <a:r>
              <a:rPr lang="en-US" dirty="0"/>
              <a:t> application is made using C language.</a:t>
            </a:r>
          </a:p>
          <a:p>
            <a:r>
              <a:rPr lang="en-US" dirty="0"/>
              <a:t>C language is a syntax oriented language.</a:t>
            </a:r>
          </a:p>
          <a:p>
            <a:r>
              <a:rPr lang="en-US" dirty="0"/>
              <a:t>It is a general purpose, procedural programming language.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C19313-11BB-4A6D-0529-C2382026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103" y="2149892"/>
            <a:ext cx="4926097" cy="4028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File handling operations are used to save the  input (i.e. Contacts) and access them anytime using the file.</a:t>
            </a:r>
          </a:p>
          <a:p>
            <a:r>
              <a:rPr lang="en-US" dirty="0"/>
              <a:t>Also the contacts can be modified and deleted so that the storage will be efficient.</a:t>
            </a:r>
          </a:p>
          <a:p>
            <a:r>
              <a:rPr lang="en-US" dirty="0"/>
              <a:t>Search operation is used to know the details of a particular contact.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C622D-6F3E-BCDA-233D-59C47363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656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9E38-3615-DD21-D879-4BC30ED5E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26335"/>
            <a:ext cx="10238392" cy="1156838"/>
          </a:xfrm>
        </p:spPr>
        <p:txBody>
          <a:bodyPr/>
          <a:lstStyle/>
          <a:p>
            <a:r>
              <a:rPr lang="en-US" dirty="0">
                <a:cs typeface="Biome"/>
              </a:rPr>
              <a:t>Code explanation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A67CEE-9FFC-1DCC-23B5-E043CC6E75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112" y="1716872"/>
            <a:ext cx="10238776" cy="453152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AutoNum type="arabicPeriod"/>
            </a:pPr>
            <a:r>
              <a:rPr lang="en-US" dirty="0"/>
              <a:t>A contact is added by taking the inputs from the user. Then using the file handling operations, the input is saved in a file.</a:t>
            </a:r>
          </a:p>
          <a:p>
            <a:pPr>
              <a:buAutoNum type="arabicPeriod"/>
            </a:pPr>
            <a:r>
              <a:rPr lang="en-US" dirty="0" err="1"/>
              <a:t>fread</a:t>
            </a:r>
            <a:r>
              <a:rPr lang="en-US" dirty="0"/>
              <a:t>() and  </a:t>
            </a:r>
            <a:r>
              <a:rPr lang="en-US" dirty="0" err="1"/>
              <a:t>fwrite</a:t>
            </a:r>
            <a:r>
              <a:rPr lang="en-US" dirty="0"/>
              <a:t>() functions are used to read and append the contents in the file respectively.</a:t>
            </a:r>
          </a:p>
          <a:p>
            <a:pPr>
              <a:buAutoNum type="arabicPeriod"/>
            </a:pPr>
            <a:r>
              <a:rPr lang="en-US" dirty="0"/>
              <a:t>A contact is deleted by copying the other contacts to a temporary file. The present file is deleted and the name of the temporary file is changed to the name of the original file.</a:t>
            </a:r>
          </a:p>
          <a:p>
            <a:pPr>
              <a:buAutoNum type="arabicPeriod"/>
            </a:pPr>
            <a:r>
              <a:rPr lang="en-US" dirty="0"/>
              <a:t>To know the details of a specific contact, we use </a:t>
            </a:r>
            <a:r>
              <a:rPr lang="en-US" dirty="0" err="1"/>
              <a:t>search_contact</a:t>
            </a:r>
            <a:r>
              <a:rPr lang="en-US" dirty="0"/>
              <a:t> (). Here we give input of the name of the contact that we want to search for.</a:t>
            </a:r>
          </a:p>
          <a:p>
            <a:pPr>
              <a:buAutoNum type="arabicPeriod"/>
            </a:pPr>
            <a:r>
              <a:rPr lang="en-US" dirty="0"/>
              <a:t>Similar to </a:t>
            </a:r>
            <a:r>
              <a:rPr lang="en-US" dirty="0" err="1"/>
              <a:t>search_contact</a:t>
            </a:r>
            <a:r>
              <a:rPr lang="en-US" dirty="0"/>
              <a:t>(), we can modify a contact using </a:t>
            </a:r>
            <a:r>
              <a:rPr lang="en-US" dirty="0" err="1"/>
              <a:t>modify_contact</a:t>
            </a:r>
            <a:r>
              <a:rPr lang="en-US" dirty="0"/>
              <a:t>().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69FCB-E9CF-1E14-F4ED-22D7E85C9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1564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9478" y="220402"/>
            <a:ext cx="4949368" cy="2368711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0BC280-7B2C-E474-AD18-9551060CF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5783" y="2108764"/>
            <a:ext cx="5393062" cy="1829926"/>
          </a:xfrm>
        </p:spPr>
        <p:txBody>
          <a:bodyPr/>
          <a:lstStyle/>
          <a:p>
            <a:r>
              <a:rPr lang="en-US" sz="1600" dirty="0">
                <a:cs typeface="Biome"/>
              </a:rPr>
              <a:t>Through the development of this phonebook application in c, valuable experience was gained in several key programming areas, including string manipulation, file handling etc..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3FBA-EC36-F4DC-A25A-453D9702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1862E-ECF1-816A-F12E-DD03B2A96C10}"/>
              </a:ext>
            </a:extLst>
          </p:cNvPr>
          <p:cNvSpPr txBox="1"/>
          <p:nvPr/>
        </p:nvSpPr>
        <p:spPr>
          <a:xfrm>
            <a:off x="5479260" y="4078991"/>
            <a:ext cx="5548928" cy="221599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Biome"/>
                <a:cs typeface="Biome"/>
              </a:rPr>
              <a:t>Potential future Enhancements : 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Century Gothic"/>
                <a:cs typeface="Biome"/>
              </a:rPr>
              <a:t>Graphical user interface, data encryption or network capabilities.</a:t>
            </a: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Biome"/>
              <a:cs typeface="Biome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Biome"/>
                <a:cs typeface="Biome"/>
              </a:rPr>
              <a:t>Challenges faced and Overcome :</a:t>
            </a:r>
            <a:r>
              <a:rPr lang="en-US" sz="2400" dirty="0">
                <a:solidFill>
                  <a:schemeClr val="accent1"/>
                </a:solidFill>
                <a:latin typeface="Century Gothic"/>
                <a:cs typeface="Biome"/>
              </a:rPr>
              <a:t> 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Century Gothic"/>
                <a:cs typeface="Biome"/>
              </a:rPr>
              <a:t>Overcoming challenges related to data persistence and handling the contents in a file.</a:t>
            </a:r>
          </a:p>
        </p:txBody>
      </p:sp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394</Words>
  <Application>Microsoft Office PowerPoint</Application>
  <PresentationFormat>Widescreen</PresentationFormat>
  <Paragraphs>119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Ion</vt:lpstr>
      <vt:lpstr>Presentation on project        PhoneBook Application                       by                                                Tharun</vt:lpstr>
      <vt:lpstr>Agenda </vt:lpstr>
      <vt:lpstr>OBjectives</vt:lpstr>
      <vt:lpstr>Methodology</vt:lpstr>
      <vt:lpstr>Code explanation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306</cp:revision>
  <dcterms:created xsi:type="dcterms:W3CDTF">2025-06-29T14:53:58Z</dcterms:created>
  <dcterms:modified xsi:type="dcterms:W3CDTF">2025-06-30T08:02:58Z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